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71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5" d="100"/>
          <a:sy n="185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0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4293-D7DA-E94B-A764-EDF8E9BA0F72}" type="datetimeFigureOut">
              <a:rPr lang="en-US" smtClean="0"/>
              <a:t>06/01/17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759F-E9C5-BF42-9FCD-01F512D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59 Manual Handling Toolbox Talk POWERPOINT 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4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2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4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1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Manual Handling Toolbox Talk POWERPOINT SIZ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9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Taylor</dc:creator>
  <cp:lastModifiedBy>Stephen Taylor</cp:lastModifiedBy>
  <cp:revision>1</cp:revision>
  <dcterms:created xsi:type="dcterms:W3CDTF">2017-01-06T14:55:13Z</dcterms:created>
  <dcterms:modified xsi:type="dcterms:W3CDTF">2017-01-06T15:02:55Z</dcterms:modified>
</cp:coreProperties>
</file>