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5" d="100"/>
          <a:sy n="185" d="100"/>
        </p:scale>
        <p:origin x="-13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9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1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4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3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4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9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6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2DDC-232F-0B4F-9C7C-55AA70BCD5DE}" type="datetimeFigureOut">
              <a:rPr lang="en-US" smtClean="0"/>
              <a:t>11/01/17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A9B7-E8C9-6C4A-B285-D7D0BE32E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559 Slips Trips Falls Toolbox Talk POWERPOINT S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4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1559 Slips Trips Falls Toolbox Talk POWERPOINT SIZ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4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1559 Slips Trips Falls Toolbox Talk POWERPOINT SIZ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1559 Slips Trips Falls Toolbox Talk POWERPOINT SIZ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1559 Slips Trips Falls Toolbox Talk POWERPOINT SIZ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1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1559 Slips Trips Falls Toolbox Talk POWERPOINT SIZ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9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559 Slips Trips Falls Toolbox Talk POWERPOINT SIZ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5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1559 Slips Trips Falls Toolbox Talk POWERPOINT SIZ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0"/>
            <a:ext cx="9180000" cy="69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7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1559 Slips Trips Falls Toolbox Talk POWERPOINT SIZ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559 Slips Trips Falls Toolbox Talk POWERPOINT SIZ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1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1559 Slips Trips Falls Toolbox Talk POWERPOINT SIZ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9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559 Slips Trips Falls Toolbox Talk POWERPOINT SIZ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559 Slips Trips Falls Toolbox Talk POWERPOINT SIZ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3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559 Slips Trips Falls Toolbox Talk POWERPOINT SIZ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0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1559 Slips Trips Falls Toolbox Talk POWERPOINT SIZ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31571"/>
            <a:ext cx="9180000" cy="69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3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Taylor</dc:creator>
  <cp:lastModifiedBy>Stephen Taylor</cp:lastModifiedBy>
  <cp:revision>4</cp:revision>
  <dcterms:created xsi:type="dcterms:W3CDTF">2017-01-06T15:39:24Z</dcterms:created>
  <dcterms:modified xsi:type="dcterms:W3CDTF">2017-01-11T11:16:43Z</dcterms:modified>
</cp:coreProperties>
</file>