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828"/>
    <a:srgbClr val="FF6600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91B17-9318-49DB-B28B-6E5994AE9581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3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0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8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2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9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0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0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D291B17-9318-49DB-B28B-6E5994AE9581}" type="datetime1">
              <a:rPr lang="en-US" smtClean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1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59EF-A365-4CB3-AEEA-AB50F9217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1281395"/>
            <a:ext cx="9966960" cy="2588239"/>
          </a:xfrm>
        </p:spPr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Site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EDEAC-EF54-4FA4-BBD1-57810E5A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73966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It’s as easy as</a:t>
            </a:r>
          </a:p>
          <a:p>
            <a:r>
              <a:rPr lang="en-GB" sz="9600" dirty="0" err="1">
                <a:solidFill>
                  <a:srgbClr val="FF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a</a:t>
            </a:r>
            <a:r>
              <a:rPr lang="en-GB" sz="9600" dirty="0" err="1">
                <a:solidFill>
                  <a:srgbClr val="7030A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b</a:t>
            </a:r>
            <a:r>
              <a:rPr lang="en-GB" sz="9600" dirty="0" err="1">
                <a:solidFill>
                  <a:srgbClr val="00B0F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c</a:t>
            </a:r>
            <a:r>
              <a:rPr lang="en-GB" sz="9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en-GB" sz="9600" dirty="0">
                <a:solidFill>
                  <a:srgbClr val="FF0066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1</a:t>
            </a:r>
            <a:r>
              <a:rPr lang="en-GB" sz="9600" dirty="0">
                <a:solidFill>
                  <a:srgbClr val="00B05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2</a:t>
            </a:r>
            <a:r>
              <a:rPr lang="en-GB" sz="9600" dirty="0">
                <a:solidFill>
                  <a:srgbClr val="FFC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3FEF5-3808-4EB4-805D-30E96C7C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19" y="828676"/>
            <a:ext cx="6268561" cy="15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58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A6B5-B338-4D65-A617-E2125C58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70971"/>
            <a:ext cx="9875520" cy="1356360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 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D29C-13D3-4617-8979-0E8B2768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Hi-Visibility clothing so you can be seen!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2A1B0B-5260-4EDA-A8B8-F23B615B97F5}"/>
              </a:ext>
            </a:extLst>
          </p:cNvPr>
          <p:cNvSpPr/>
          <p:nvPr/>
        </p:nvSpPr>
        <p:spPr>
          <a:xfrm>
            <a:off x="4928297" y="762000"/>
            <a:ext cx="1099641" cy="107214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360A2-7BEB-4288-B27C-C83DA06A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57" y="4185692"/>
            <a:ext cx="1736458" cy="189071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0DFEBC9-CC99-4603-B05D-68B2D809C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69" y="3980289"/>
            <a:ext cx="2996768" cy="2301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FE6A53-F43D-4E3A-AC05-8C560E77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74" y="4185692"/>
            <a:ext cx="1736458" cy="1890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B22FD-484C-406B-A598-BA8E9C77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791D-64B6-4CB9-850E-41C575F3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FF00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 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61AB-4B77-4809-9797-29CAFB7B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Cut 3 gloves to protect your fingers!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DC219-7E48-4E64-88A8-7715E1A65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786" y="3429000"/>
            <a:ext cx="2874085" cy="22284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9079C0-D367-41A3-82E7-EC7BB7264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9" y="3675641"/>
            <a:ext cx="2420359" cy="2420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17BB8-7A61-4559-9AF6-7F283EAB4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1FC6401-6AA4-4FB2-8B38-7786553722EE}"/>
              </a:ext>
            </a:extLst>
          </p:cNvPr>
          <p:cNvSpPr/>
          <p:nvPr/>
        </p:nvSpPr>
        <p:spPr>
          <a:xfrm>
            <a:off x="4928297" y="762000"/>
            <a:ext cx="1099641" cy="107214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25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4B43-435F-4FF1-B281-A768D2A7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 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43D53-55AB-4F72-B05D-EC91E6D21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Safety glasses to protect your eyes!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C21BD2-4410-40D5-8125-B89E2CE56FC5}"/>
              </a:ext>
            </a:extLst>
          </p:cNvPr>
          <p:cNvSpPr/>
          <p:nvPr/>
        </p:nvSpPr>
        <p:spPr>
          <a:xfrm>
            <a:off x="4928297" y="762000"/>
            <a:ext cx="1099641" cy="107214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4F426-05D8-485C-A496-06BB84F6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C817A-43F3-432E-B48A-3F6919A7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46" y="3960379"/>
            <a:ext cx="2126167" cy="182438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EC07B75-8131-4208-ACB7-544B2D089946}"/>
              </a:ext>
            </a:extLst>
          </p:cNvPr>
          <p:cNvSpPr/>
          <p:nvPr/>
        </p:nvSpPr>
        <p:spPr>
          <a:xfrm>
            <a:off x="6427433" y="4367814"/>
            <a:ext cx="1509204" cy="790112"/>
          </a:xfrm>
          <a:prstGeom prst="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7D8ED-B4AF-430B-8D2A-30BA1445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196" y="3882791"/>
            <a:ext cx="2748595" cy="20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BD72-5C62-4AB1-899B-E782700F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 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51754-622C-497D-A81C-EEB0A5F02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Cut resistant sleeves to protect your arms!</a:t>
            </a:r>
          </a:p>
        </p:txBody>
      </p:sp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AA2AA289-926B-4E04-A7BD-004199EF3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1" y="4017781"/>
            <a:ext cx="3220110" cy="1983588"/>
          </a:xfrm>
          <a:prstGeom prst="rect">
            <a:avLst/>
          </a:prstGeom>
        </p:spPr>
      </p:pic>
      <p:pic>
        <p:nvPicPr>
          <p:cNvPr id="9" name="Picture 8" descr="A close up of a toy&#10;&#10;Description automatically generated">
            <a:extLst>
              <a:ext uri="{FF2B5EF4-FFF2-40B4-BE49-F238E27FC236}">
                <a16:creationId xmlns:a16="http://schemas.microsoft.com/office/drawing/2014/main" id="{9803E0A7-B355-4C40-B5DE-3380AD7C6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84" y="3207712"/>
            <a:ext cx="2390204" cy="2798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A5901E-2247-4F39-BF15-DEC61A437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98D8FE-5195-475F-B2E2-D695A5C43B04}"/>
              </a:ext>
            </a:extLst>
          </p:cNvPr>
          <p:cNvSpPr/>
          <p:nvPr/>
        </p:nvSpPr>
        <p:spPr>
          <a:xfrm>
            <a:off x="4928297" y="762000"/>
            <a:ext cx="1099641" cy="107214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70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9FF1-3DDD-4E02-9A14-82B7BF6A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E9F82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 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D3912-E7D7-4A03-B35F-F150824C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8" y="1834141"/>
            <a:ext cx="10243514" cy="426185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Half face respirator to be worn to protect your lungs!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81D30-5558-41F3-83BC-287AEE76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DEB97E-5B74-4ADB-A068-2DBF79B79B47}"/>
              </a:ext>
            </a:extLst>
          </p:cNvPr>
          <p:cNvSpPr/>
          <p:nvPr/>
        </p:nvSpPr>
        <p:spPr>
          <a:xfrm>
            <a:off x="4928297" y="762000"/>
            <a:ext cx="1099641" cy="1072141"/>
          </a:xfrm>
          <a:prstGeom prst="ellipse">
            <a:avLst/>
          </a:prstGeom>
          <a:noFill/>
          <a:ln w="38100">
            <a:solidFill>
              <a:srgbClr val="E9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6F368534-6C07-4DBA-91C3-9A2F96213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49" y="3429000"/>
            <a:ext cx="2966739" cy="296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BCA678-3D0A-4843-8323-9182C9811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460" y="3038101"/>
            <a:ext cx="2966739" cy="32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6982-9757-4FF4-9C2A-D66F5919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30315"/>
            <a:ext cx="9872871" cy="54656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Now you are almost ready to start work!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120CE6-0482-4B9B-A507-EB252C337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39" y="2724890"/>
            <a:ext cx="4743450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4F51E-BABC-440C-9514-4C736F47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44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C803-FB57-45EC-A86A-17E47BCF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19091"/>
            <a:ext cx="9872871" cy="537690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800" dirty="0">
                <a:latin typeface="Cavolini" panose="03000502040302020204" pitchFamily="66" charset="0"/>
                <a:cs typeface="Cavolini" panose="03000502040302020204" pitchFamily="66" charset="0"/>
              </a:rPr>
              <a:t>It is necessary to speak to your supervisor to find out your tasks and sign onto daily action plan!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7C9AD-6A0F-46D1-A027-EAC2F58F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266" y="3191069"/>
            <a:ext cx="4468608" cy="3274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2849A-A091-45E0-987E-C18F596C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24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74B0F-5D65-4089-B095-2CEEF5F0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87829"/>
            <a:ext cx="9872871" cy="550817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Now have a great day at work…</a:t>
            </a:r>
          </a:p>
        </p:txBody>
      </p:sp>
      <p:pic>
        <p:nvPicPr>
          <p:cNvPr id="7" name="Picture 6" descr="A bear that is standing in the grass&#10;&#10;Description automatically generated">
            <a:extLst>
              <a:ext uri="{FF2B5EF4-FFF2-40B4-BE49-F238E27FC236}">
                <a16:creationId xmlns:a16="http://schemas.microsoft.com/office/drawing/2014/main" id="{82BBA9D6-3273-45A2-80E2-D25DC340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700292"/>
            <a:ext cx="3619500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10DA0-5060-4259-97D9-E461A67F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7109">
            <a:off x="8549892" y="2375622"/>
            <a:ext cx="2973324" cy="2404577"/>
          </a:xfrm>
          <a:prstGeom prst="rect">
            <a:avLst/>
          </a:prstGeom>
        </p:spPr>
      </p:pic>
      <p:pic>
        <p:nvPicPr>
          <p:cNvPr id="10" name="Picture 9" descr="A close up of a flag&#10;&#10;Description automatically generated">
            <a:extLst>
              <a:ext uri="{FF2B5EF4-FFF2-40B4-BE49-F238E27FC236}">
                <a16:creationId xmlns:a16="http://schemas.microsoft.com/office/drawing/2014/main" id="{0FF9C7F5-FC9F-4FD9-9426-E862A7527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71">
            <a:off x="647283" y="2566589"/>
            <a:ext cx="3130859" cy="2348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1D3128-8E2D-4E8F-8224-6D301150C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8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E8B5-07CB-40F8-9B2D-B49992663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39192"/>
            <a:ext cx="9872871" cy="5456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4800" dirty="0">
                <a:latin typeface="Cavolini" panose="03000502040302020204" pitchFamily="66" charset="0"/>
                <a:cs typeface="Cavolini" panose="03000502040302020204" pitchFamily="66" charset="0"/>
              </a:rPr>
              <a:t>And when you’ve finished, sign out and go home safe!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34E9-9409-448D-B04B-E911CF68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840" y="2241355"/>
            <a:ext cx="4918229" cy="4067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A23B3-E95B-4B29-B8BF-82D53F2E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EB0918-5826-4FD9-9641-F14745960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958" y="461638"/>
            <a:ext cx="9872871" cy="596283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4000" dirty="0">
                <a:latin typeface="Ink Free" panose="03080402000500000000" pitchFamily="66" charset="0"/>
              </a:rPr>
              <a:t>This presentation was brought to you by…</a:t>
            </a:r>
          </a:p>
          <a:p>
            <a:pPr marL="45720" indent="0" algn="ctr">
              <a:buNone/>
            </a:pPr>
            <a:endParaRPr lang="en-GB" sz="4000" dirty="0">
              <a:latin typeface="Ink Free" panose="03080402000500000000" pitchFamily="66" charset="0"/>
            </a:endParaRPr>
          </a:p>
          <a:p>
            <a:pPr marL="45720" indent="0" algn="ctr">
              <a:buNone/>
            </a:pPr>
            <a:endParaRPr lang="en-GB" sz="4000" dirty="0">
              <a:latin typeface="Ink Free" panose="03080402000500000000" pitchFamily="66" charset="0"/>
            </a:endParaRPr>
          </a:p>
          <a:p>
            <a:pPr marL="45720" indent="0" algn="ctr">
              <a:buNone/>
            </a:pPr>
            <a:endParaRPr lang="en-GB" sz="4000" dirty="0"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49EBFC-777D-49B6-972E-D3E143C27940}"/>
              </a:ext>
            </a:extLst>
          </p:cNvPr>
          <p:cNvSpPr/>
          <p:nvPr/>
        </p:nvSpPr>
        <p:spPr>
          <a:xfrm>
            <a:off x="4882271" y="2967335"/>
            <a:ext cx="2427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Alice G!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B2840FA-73B3-45A3-ACA0-43B7ABA35D53}"/>
              </a:ext>
            </a:extLst>
          </p:cNvPr>
          <p:cNvSpPr/>
          <p:nvPr/>
        </p:nvSpPr>
        <p:spPr>
          <a:xfrm rot="20777505">
            <a:off x="1189007" y="2273364"/>
            <a:ext cx="1434719" cy="1291724"/>
          </a:xfrm>
          <a:prstGeom prst="star5">
            <a:avLst/>
          </a:prstGeom>
          <a:solidFill>
            <a:srgbClr val="FFFF00"/>
          </a:solidFill>
          <a:ln>
            <a:solidFill>
              <a:srgbClr val="E9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0227A0F-A5F5-4327-A1FE-B5809FD7E164}"/>
              </a:ext>
            </a:extLst>
          </p:cNvPr>
          <p:cNvSpPr/>
          <p:nvPr/>
        </p:nvSpPr>
        <p:spPr>
          <a:xfrm rot="1652147">
            <a:off x="9128944" y="1475901"/>
            <a:ext cx="1434719" cy="1291724"/>
          </a:xfrm>
          <a:prstGeom prst="star5">
            <a:avLst/>
          </a:prstGeom>
          <a:solidFill>
            <a:srgbClr val="FFFF00"/>
          </a:solidFill>
          <a:ln>
            <a:solidFill>
              <a:srgbClr val="E9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7E3B8AD-99BF-4453-996D-495D4B85B557}"/>
              </a:ext>
            </a:extLst>
          </p:cNvPr>
          <p:cNvSpPr/>
          <p:nvPr/>
        </p:nvSpPr>
        <p:spPr>
          <a:xfrm rot="544494">
            <a:off x="1921359" y="4730951"/>
            <a:ext cx="1434719" cy="1291724"/>
          </a:xfrm>
          <a:prstGeom prst="star5">
            <a:avLst/>
          </a:prstGeom>
          <a:solidFill>
            <a:srgbClr val="FFFF00"/>
          </a:solidFill>
          <a:ln>
            <a:solidFill>
              <a:srgbClr val="E9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B9E069E-8DEE-498C-B236-94914E604FC0}"/>
              </a:ext>
            </a:extLst>
          </p:cNvPr>
          <p:cNvSpPr/>
          <p:nvPr/>
        </p:nvSpPr>
        <p:spPr>
          <a:xfrm rot="21113397">
            <a:off x="9355170" y="4200484"/>
            <a:ext cx="1434719" cy="1291724"/>
          </a:xfrm>
          <a:prstGeom prst="star5">
            <a:avLst/>
          </a:prstGeom>
          <a:solidFill>
            <a:srgbClr val="FFFF00"/>
          </a:solidFill>
          <a:ln>
            <a:solidFill>
              <a:srgbClr val="E9F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BCD05D-CDF1-49D7-B9CC-C73B7FA5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9745">
            <a:off x="3830602" y="2139363"/>
            <a:ext cx="1174281" cy="11039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776F1B-2F85-48C9-8925-3B5DA418D398}"/>
              </a:ext>
            </a:extLst>
          </p:cNvPr>
          <p:cNvSpPr txBox="1"/>
          <p:nvPr/>
        </p:nvSpPr>
        <p:spPr>
          <a:xfrm>
            <a:off x="3448968" y="4057095"/>
            <a:ext cx="529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Age 11 years , 7 months, 19 days, 20 hours and 30 minutes (at time of writing)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785E-34AF-41F0-9249-79BB06C6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64" y="4703188"/>
            <a:ext cx="1961027" cy="15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3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4AF3-FAD4-43D8-A40C-1B20F48C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32660"/>
            <a:ext cx="9872871" cy="55633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By working safely, there’s </a:t>
            </a:r>
            <a:r>
              <a:rPr lang="en-GB" sz="6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</a:t>
            </a: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 reason you should not go home</a:t>
            </a:r>
          </a:p>
          <a:p>
            <a:pPr marL="45720" indent="0">
              <a:buNone/>
            </a:pP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EVERY 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B0E73-8BA9-49BC-8355-EDE842FB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503" y="2897188"/>
            <a:ext cx="4144947" cy="3428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C0D46-94C2-47D0-AC79-5FCF79D65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6" y="5361767"/>
            <a:ext cx="3667125" cy="9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A3AB1-35FF-47A2-80A6-23F60385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552450"/>
            <a:ext cx="10196721" cy="55435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When you first arrive on site, you </a:t>
            </a:r>
            <a:r>
              <a:rPr lang="en-GB" sz="6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must</a:t>
            </a: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 sign in including the time you arrived!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A6504-9905-48C7-ADCB-01DA7664B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14" y="2419535"/>
            <a:ext cx="2633686" cy="263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53F56C-CC09-4C0E-BABB-98563048E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42" y="4399362"/>
            <a:ext cx="5881736" cy="783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053ACB-2835-4B95-9693-892E4904B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9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FEE7E-7D51-48AA-9693-8CD34FFC2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6" y="561975"/>
            <a:ext cx="10263396" cy="55340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Should you leave site even for </a:t>
            </a:r>
            <a:r>
              <a:rPr lang="en-GB" sz="54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just</a:t>
            </a: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 1 minute you must sign out with the time that you left!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BD6FD46-8456-40D8-A05E-53EEA98B1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5" y="4065899"/>
            <a:ext cx="3381375" cy="1696726"/>
          </a:xfrm>
          <a:prstGeom prst="rect">
            <a:avLst/>
          </a:prstGeom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709368E5-9C3E-4105-B3A3-87ABC30E8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11" y="3591665"/>
            <a:ext cx="2733675" cy="2733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7DD7B-9E48-4110-8893-A05EE130D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5DA4-20E9-402D-A576-243E85F2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857" y="639192"/>
            <a:ext cx="9872871" cy="54212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800" dirty="0">
                <a:latin typeface="Cavolini" panose="03000502040302020204" pitchFamily="66" charset="0"/>
                <a:cs typeface="Cavolini" panose="03000502040302020204" pitchFamily="66" charset="0"/>
              </a:rPr>
              <a:t>Before starting work, the site manager </a:t>
            </a:r>
            <a:r>
              <a:rPr lang="en-GB" sz="48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must</a:t>
            </a:r>
            <a:r>
              <a:rPr lang="en-GB" sz="4800" dirty="0">
                <a:latin typeface="Cavolini" panose="03000502040302020204" pitchFamily="66" charset="0"/>
                <a:cs typeface="Cavolini" panose="03000502040302020204" pitchFamily="66" charset="0"/>
              </a:rPr>
              <a:t> give you an induction!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F045C-315F-4494-B3A6-33218D485C0C}"/>
              </a:ext>
            </a:extLst>
          </p:cNvPr>
          <p:cNvSpPr txBox="1"/>
          <p:nvPr/>
        </p:nvSpPr>
        <p:spPr>
          <a:xfrm rot="20978558">
            <a:off x="2545746" y="3013307"/>
            <a:ext cx="1890943" cy="1077218"/>
          </a:xfrm>
          <a:prstGeom prst="rect">
            <a:avLst/>
          </a:prstGeom>
          <a:noFill/>
          <a:ln w="28575">
            <a:solidFill>
              <a:srgbClr val="E9F8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E9F82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Site Rules?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BBC9E-9529-4BDE-ADDF-4E575B0816CA}"/>
              </a:ext>
            </a:extLst>
          </p:cNvPr>
          <p:cNvSpPr txBox="1"/>
          <p:nvPr/>
        </p:nvSpPr>
        <p:spPr>
          <a:xfrm>
            <a:off x="5134679" y="2899985"/>
            <a:ext cx="1890943" cy="10772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First Aiders?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3564B-0E4F-4768-9767-81F4EEF6A61F}"/>
              </a:ext>
            </a:extLst>
          </p:cNvPr>
          <p:cNvSpPr txBox="1"/>
          <p:nvPr/>
        </p:nvSpPr>
        <p:spPr>
          <a:xfrm rot="611921">
            <a:off x="7722612" y="3015619"/>
            <a:ext cx="1890943" cy="107721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Fire Exits?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2AFE3-D4FC-41B0-9B51-B357A578A812}"/>
              </a:ext>
            </a:extLst>
          </p:cNvPr>
          <p:cNvSpPr txBox="1"/>
          <p:nvPr/>
        </p:nvSpPr>
        <p:spPr>
          <a:xfrm rot="21194276">
            <a:off x="2985682" y="4389607"/>
            <a:ext cx="23800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Toilets?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6BF39-C44F-4D05-B7E3-02F5FEFE6766}"/>
              </a:ext>
            </a:extLst>
          </p:cNvPr>
          <p:cNvSpPr txBox="1"/>
          <p:nvPr/>
        </p:nvSpPr>
        <p:spPr>
          <a:xfrm rot="304310">
            <a:off x="6551181" y="4388272"/>
            <a:ext cx="2182005" cy="52322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Canteen?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17E36-048E-43F0-87AA-F4A00DD1EF06}"/>
              </a:ext>
            </a:extLst>
          </p:cNvPr>
          <p:cNvSpPr txBox="1"/>
          <p:nvPr/>
        </p:nvSpPr>
        <p:spPr>
          <a:xfrm>
            <a:off x="4610181" y="5290737"/>
            <a:ext cx="2814221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Emergency Procedures?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C4D25-F145-4C32-AAC2-779C3251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8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441B-E17F-4AF1-B38B-75158FA3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39192"/>
            <a:ext cx="9872871" cy="5456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6000" dirty="0">
                <a:latin typeface="Cavolini" panose="03000502040302020204" pitchFamily="66" charset="0"/>
                <a:cs typeface="Cavolini" panose="03000502040302020204" pitchFamily="66" charset="0"/>
              </a:rPr>
              <a:t>Now you need to get dressed for work!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4A2C8-DBC3-425D-A476-DB082904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835615"/>
            <a:ext cx="2114550" cy="3629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AEE7B-B470-429D-BC63-5009B001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87" y="2422240"/>
            <a:ext cx="1736458" cy="1890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0749CB-93CE-42F8-A3AB-665D702D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304" y="2422240"/>
            <a:ext cx="1890713" cy="1419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4875F7-AAF0-44DB-BA3E-8CBF5D0FE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416" y="2548134"/>
            <a:ext cx="1890714" cy="1465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57655-B5DE-49BC-A2B7-1DE03B7BF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574" y="2616156"/>
            <a:ext cx="1890713" cy="1329908"/>
          </a:xfrm>
          <a:prstGeom prst="rect">
            <a:avLst/>
          </a:prstGeom>
        </p:spPr>
      </p:pic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31FF41B2-6CA3-42E0-AA05-D435B9F414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34" y="4467225"/>
            <a:ext cx="1628776" cy="1628776"/>
          </a:xfrm>
          <a:prstGeom prst="rect">
            <a:avLst/>
          </a:prstGeom>
        </p:spPr>
      </p:pic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4A7F85D6-E8A7-4AFE-BBA8-91B1690C2B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22" y="3972757"/>
            <a:ext cx="1534892" cy="1534892"/>
          </a:xfrm>
          <a:prstGeom prst="rect">
            <a:avLst/>
          </a:prstGeom>
        </p:spPr>
      </p:pic>
      <p:pic>
        <p:nvPicPr>
          <p:cNvPr id="19" name="Picture 18" descr="A close up of a mans face&#10;&#10;Description automatically generated">
            <a:extLst>
              <a:ext uri="{FF2B5EF4-FFF2-40B4-BE49-F238E27FC236}">
                <a16:creationId xmlns:a16="http://schemas.microsoft.com/office/drawing/2014/main" id="{C41003DF-34D1-4E6B-AF39-585C1DDDF8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06" y="4467225"/>
            <a:ext cx="1929674" cy="1188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033232-759D-4E0D-8014-8F021D3144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3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1282-E978-4C22-90C4-3CD95BC4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19125"/>
            <a:ext cx="9872871" cy="54768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6600" dirty="0">
                <a:latin typeface="Cavolini" panose="03000502040302020204" pitchFamily="66" charset="0"/>
                <a:cs typeface="Cavolini" panose="03000502040302020204" pitchFamily="66" charset="0"/>
              </a:rPr>
              <a:t>This site is a 7 Point PPE at </a:t>
            </a:r>
            <a:r>
              <a:rPr lang="en-GB" sz="6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 TIMES!</a:t>
            </a:r>
          </a:p>
        </p:txBody>
      </p:sp>
      <p:pic>
        <p:nvPicPr>
          <p:cNvPr id="9" name="Picture 8" descr="A person sitting on a table&#10;&#10;Description automatically generated">
            <a:extLst>
              <a:ext uri="{FF2B5EF4-FFF2-40B4-BE49-F238E27FC236}">
                <a16:creationId xmlns:a16="http://schemas.microsoft.com/office/drawing/2014/main" id="{E1137D8E-C78A-423B-BD2C-F2516DBBC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92" y="2680572"/>
            <a:ext cx="3413761" cy="378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5B6DD-F766-4134-8B0E-981A606F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36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8A81-83B3-428C-AC5D-98278D57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 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C9284-79A9-41F1-ADFC-21F76BA8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Boots to protect your feet!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356808-5EB5-433A-972F-53CAE8DD3322}"/>
              </a:ext>
            </a:extLst>
          </p:cNvPr>
          <p:cNvSpPr/>
          <p:nvPr/>
        </p:nvSpPr>
        <p:spPr>
          <a:xfrm>
            <a:off x="4933024" y="705775"/>
            <a:ext cx="1065322" cy="1058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E006A-8A23-49CA-A1F3-78F458AB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654" y="3222012"/>
            <a:ext cx="3287096" cy="2467186"/>
          </a:xfrm>
          <a:prstGeom prst="rect">
            <a:avLst/>
          </a:prstGeom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5402F9B3-5491-408E-B48F-7AB5F57C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1" y="2923548"/>
            <a:ext cx="3914775" cy="3541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1B49F-5E67-4572-AA63-A906C07B7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40F2-951C-4441-ACC8-F7ACD4CD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 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1BACB-324B-46CC-A9B3-3D01A1BC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5400" dirty="0">
                <a:latin typeface="Cavolini" panose="03000502040302020204" pitchFamily="66" charset="0"/>
                <a:cs typeface="Cavolini" panose="03000502040302020204" pitchFamily="66" charset="0"/>
              </a:rPr>
              <a:t>Safety helmet to protect your head!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383BEA-96BC-4F6C-9582-5AA02AAB43AA}"/>
              </a:ext>
            </a:extLst>
          </p:cNvPr>
          <p:cNvSpPr/>
          <p:nvPr/>
        </p:nvSpPr>
        <p:spPr>
          <a:xfrm>
            <a:off x="4862004" y="719609"/>
            <a:ext cx="1145219" cy="11363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C3FDC-E746-4FB9-A910-C837BB1B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289" y="2997919"/>
            <a:ext cx="2628538" cy="1848887"/>
          </a:xfrm>
          <a:prstGeom prst="rect">
            <a:avLst/>
          </a:prstGeom>
        </p:spPr>
      </p:pic>
      <p:pic>
        <p:nvPicPr>
          <p:cNvPr id="13" name="Picture 12" descr="A picture containing yellow, kite, sunset, light&#10;&#10;Description automatically generated">
            <a:extLst>
              <a:ext uri="{FF2B5EF4-FFF2-40B4-BE49-F238E27FC236}">
                <a16:creationId xmlns:a16="http://schemas.microsoft.com/office/drawing/2014/main" id="{F68D2B0B-BB18-404E-ADA0-57C77479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3699045"/>
            <a:ext cx="3371850" cy="2581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71F50F-A483-448D-883D-F21608720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6" y="5372100"/>
            <a:ext cx="3627799" cy="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1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325</TotalTime>
  <Words>259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Cavolini</vt:lpstr>
      <vt:lpstr>Corbel</vt:lpstr>
      <vt:lpstr>Ink Free</vt:lpstr>
      <vt:lpstr>Basis</vt:lpstr>
      <vt:lpstr>Site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 1</vt:lpstr>
      <vt:lpstr>Safety  2</vt:lpstr>
      <vt:lpstr>Safety  3</vt:lpstr>
      <vt:lpstr>Safety  4</vt:lpstr>
      <vt:lpstr>Safety  5</vt:lpstr>
      <vt:lpstr>Safety  6</vt:lpstr>
      <vt:lpstr>Safety  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Safety</dc:title>
  <dc:creator>Neil Garner</dc:creator>
  <cp:lastModifiedBy>Stuart Murphy</cp:lastModifiedBy>
  <cp:revision>33</cp:revision>
  <dcterms:created xsi:type="dcterms:W3CDTF">2020-01-26T11:27:08Z</dcterms:created>
  <dcterms:modified xsi:type="dcterms:W3CDTF">2020-02-08T10:37:33Z</dcterms:modified>
</cp:coreProperties>
</file>